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FCD"/>
    <a:srgbClr val="9CCC3B"/>
    <a:srgbClr val="F99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29"/>
    <p:restoredTop sz="94694"/>
  </p:normalViewPr>
  <p:slideViewPr>
    <p:cSldViewPr snapToGrid="0" snapToObjects="1">
      <p:cViewPr varScale="1">
        <p:scale>
          <a:sx n="126" d="100"/>
          <a:sy n="126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831A539-44C8-7846-84C3-5C0A3D49E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9247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20612FCD-B07A-8D48-A61C-B728F5809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6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6AA292-0850-F945-BC6C-565BC949B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9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816FF51-5401-6140-A88E-818F76F3F7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F89F031-34DF-BE49-9A4F-F99AE7417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8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66766C-7D02-0341-94BB-978F3193A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7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1893A18D-7085-414C-A3B0-EBCB9D792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68F4BFA-EB59-6E4C-B510-3F09CB685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65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B9D8D4BE-565B-984D-B88C-CE9D85317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3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5DE5471-B0C9-0F4E-9ED4-A2068E123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95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110F4569-197D-774F-AFD3-79DFF7A83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6703C02F-AB08-BA47-824C-FEEDC8857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133061"/>
            <a:ext cx="3163681" cy="1684004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133059"/>
            <a:ext cx="3163681" cy="1684005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2C9A30-D545-AC4B-A89E-50D5448F1C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584372" y="1133059"/>
            <a:ext cx="3163681" cy="1726176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3860" y="5078898"/>
            <a:ext cx="3163681" cy="2113996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78898"/>
            <a:ext cx="3163681" cy="2113996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78897"/>
            <a:ext cx="3163681" cy="2104058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23781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B10E1490-DAEF-2F4E-9D52-F2A2A1860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0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5D36339-1798-C24B-A866-AB1703B3A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7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icon&#10;&#10;Description automatically generated">
            <a:extLst>
              <a:ext uri="{FF2B5EF4-FFF2-40B4-BE49-F238E27FC236}">
                <a16:creationId xmlns:a16="http://schemas.microsoft.com/office/drawing/2014/main" id="{1B225906-51FA-7546-8761-C9C58BB4F6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2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B134F3-38C4-CB4F-A979-2F16B7080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48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D8A4DC3-51E9-DD41-890B-F5CD73B80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84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A477A89-9BC7-9545-BA32-91FCFDD82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04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DFF8AB-CB7C-084D-8D30-8EB181F3B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9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B41302F-8F4B-A54A-B152-26C1C5694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>
                    <a:lumMod val="95000"/>
                  </a:schemeClr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>
                    <a:lumMod val="95000"/>
                  </a:schemeClr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945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80955D0A-D53A-9D44-A9E7-1CC0DFFCE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>
                    <a:lumMod val="95000"/>
                  </a:schemeClr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8285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E556FE81-BFE5-F849-B201-95C832109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5238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F4DB0B96-5941-254F-8629-E3A3EE3BD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556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9B305871-2C43-1343-B2F5-48E16ECD6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1959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0323E2AF-BE1D-9043-B1BE-6DF574552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9678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- up of a book&#10;&#10;Description automatically generated with medium confidence">
            <a:extLst>
              <a:ext uri="{FF2B5EF4-FFF2-40B4-BE49-F238E27FC236}">
                <a16:creationId xmlns:a16="http://schemas.microsoft.com/office/drawing/2014/main" id="{5C7BC3A9-E64B-C140-8CEF-A1D33D765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DC344-ABF2-8244-88A4-946EBE32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63D4-91E1-3A4B-B362-17792CBDE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9D99-26DE-3F4C-92E1-775C1F6F7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7AB25-881A-D049-A172-0F4473D990FC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C703D-F90F-E846-B702-1F804577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1E1B7-834C-5845-886C-94125149B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3A5EC-F3D8-A042-A2F8-B3C327F7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5" r:id="rId9"/>
    <p:sldLayoutId id="2147483685" r:id="rId10"/>
    <p:sldLayoutId id="2147483695" r:id="rId11"/>
    <p:sldLayoutId id="2147483667" r:id="rId12"/>
    <p:sldLayoutId id="2147483686" r:id="rId13"/>
    <p:sldLayoutId id="2147483694" r:id="rId14"/>
    <p:sldLayoutId id="2147483668" r:id="rId15"/>
    <p:sldLayoutId id="2147483687" r:id="rId16"/>
    <p:sldLayoutId id="2147483696" r:id="rId17"/>
    <p:sldLayoutId id="2147483669" r:id="rId18"/>
    <p:sldLayoutId id="2147483688" r:id="rId19"/>
    <p:sldLayoutId id="2147483697" r:id="rId20"/>
    <p:sldLayoutId id="2147483670" r:id="rId21"/>
    <p:sldLayoutId id="2147483689" r:id="rId22"/>
    <p:sldLayoutId id="2147483698" r:id="rId23"/>
    <p:sldLayoutId id="2147483671" r:id="rId24"/>
    <p:sldLayoutId id="2147483690" r:id="rId25"/>
    <p:sldLayoutId id="214748369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96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3596-9764-BC39-7E37-F86FBB33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</a:rPr>
              <a:t>safety?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0C579-ABC4-75E6-6869-230B42F25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Chemicals are all around us. Not only on the farm, but in your homes as well! It is important to know how to stay safe around these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8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58FC-D3CB-2DB8-60FD-99460FB3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46" y="649605"/>
            <a:ext cx="6148754" cy="1325563"/>
          </a:xfrm>
        </p:spPr>
        <p:txBody>
          <a:bodyPr>
            <a:normAutofit fontScale="90000"/>
          </a:bodyPr>
          <a:lstStyle/>
          <a:p>
            <a:r>
              <a:rPr lang="en-US" sz="3100" b="0" dirty="0">
                <a:latin typeface="Arial" panose="020B0604020202020204" pitchFamily="34" charset="0"/>
                <a:cs typeface="Arial" panose="020B0604020202020204" pitchFamily="34" charset="0"/>
              </a:rPr>
              <a:t>WHAT IS SAFETY? | CHEMICALS</a:t>
            </a:r>
            <a:b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51685-4963-E1D7-9874-624514B1E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" y="233394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Chemicals used on the farm include…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Crop Nutrients	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Stabilizers	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Crop Protections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Herbicides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Fungicides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Gas, treated seed, and MORE….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order to apply or use these chemicals, a license is required. This ensures that everyone knows the proper precautions for utilizing chemicals.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833B1-351F-DCAD-41E0-6231807F58B4}"/>
              </a:ext>
            </a:extLst>
          </p:cNvPr>
          <p:cNvSpPr txBox="1"/>
          <p:nvPr/>
        </p:nvSpPr>
        <p:spPr>
          <a:xfrm>
            <a:off x="929640" y="12224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8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1ACC-BDC3-290C-5CAB-E73771B7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WHAT IS SAFETY? | CHEMICALS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B4824-10CC-CAE0-D6FF-828F8B569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chemicals come with a label. This label….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Lists proper personal protective equipment (PPE) needed for the chemical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Explains how to use the chemical correctly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Describes what to do in case something goes wrong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Chemicals need to be stored correctly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Store in a safe, dry area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locked to avoid small children getting into them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5E629-53B7-6E36-907B-02811E3076C7}"/>
              </a:ext>
            </a:extLst>
          </p:cNvPr>
          <p:cNvSpPr txBox="1"/>
          <p:nvPr/>
        </p:nvSpPr>
        <p:spPr>
          <a:xfrm>
            <a:off x="914400" y="12224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4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E566-FC15-6B4F-F7ED-6DFCAD9C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WHAT IS SAFETY? | CHEMICALS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D25CA-D417-93D3-B885-903E83A98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chemicals are in your house? What safety precautions do you, or your parents, take when using or storing these chemicals?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B37BB-6426-E997-BE79-068879D63A37}"/>
              </a:ext>
            </a:extLst>
          </p:cNvPr>
          <p:cNvSpPr txBox="1"/>
          <p:nvPr/>
        </p:nvSpPr>
        <p:spPr>
          <a:xfrm>
            <a:off x="660400" y="1212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6AC7A-F7EA-876B-8F2F-DA2834BFAB68}"/>
              </a:ext>
            </a:extLst>
          </p:cNvPr>
          <p:cNvSpPr txBox="1"/>
          <p:nvPr/>
        </p:nvSpPr>
        <p:spPr>
          <a:xfrm>
            <a:off x="8239760" y="751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45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T">
      <a:dk1>
        <a:srgbClr val="000000"/>
      </a:dk1>
      <a:lt1>
        <a:srgbClr val="FFFFFF"/>
      </a:lt1>
      <a:dk2>
        <a:srgbClr val="808386"/>
      </a:dk2>
      <a:lt2>
        <a:srgbClr val="EAECF1"/>
      </a:lt2>
      <a:accent1>
        <a:srgbClr val="E98A00"/>
      </a:accent1>
      <a:accent2>
        <a:srgbClr val="ECCF00"/>
      </a:accent2>
      <a:accent3>
        <a:srgbClr val="7F589C"/>
      </a:accent3>
      <a:accent4>
        <a:srgbClr val="8EC423"/>
      </a:accent4>
      <a:accent5>
        <a:srgbClr val="2F8DC4"/>
      </a:accent5>
      <a:accent6>
        <a:srgbClr val="F79646"/>
      </a:accent6>
      <a:hlink>
        <a:srgbClr val="DA212F"/>
      </a:hlink>
      <a:folHlink>
        <a:srgbClr val="4546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fety - Chemicals ARIAL FONT" id="{820066E0-2CF6-5748-8776-CFAE2F13BC8E}" vid="{A326A9FD-5B2F-F84F-B81D-11CAC3DC76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17891</TotalTime>
  <Words>195</Words>
  <Application>Microsoft Macintosh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Futura PT Bold</vt:lpstr>
      <vt:lpstr>Futura PT Book</vt:lpstr>
      <vt:lpstr>Futura PT Demi</vt:lpstr>
      <vt:lpstr>Office Theme</vt:lpstr>
      <vt:lpstr>PowerPoint Presentation</vt:lpstr>
      <vt:lpstr>WHAT IS safety?</vt:lpstr>
      <vt:lpstr>WHAT IS SAFETY? | CHEMICALS </vt:lpstr>
      <vt:lpstr>WHAT IS SAFETY? | CHEMICALS</vt:lpstr>
      <vt:lpstr>WHAT IS SAFETY? | CHEMICALS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Meyer</dc:creator>
  <cp:lastModifiedBy>Isabella Chaffin</cp:lastModifiedBy>
  <cp:revision>16</cp:revision>
  <dcterms:created xsi:type="dcterms:W3CDTF">2021-06-23T20:29:56Z</dcterms:created>
  <dcterms:modified xsi:type="dcterms:W3CDTF">2022-09-08T16:46:57Z</dcterms:modified>
</cp:coreProperties>
</file>